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E85398-2924-45C5-A0FF-EE98BD89E3CD}">
  <a:tblStyle styleId="{D2E85398-2924-45C5-A0FF-EE98BD89E3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9A3B7C2-BE36-4795-A8F4-411F5119286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eb14e3d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eb14e3d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c5400b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5c5400b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6f5b8cf3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6f5b8cf3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1a8bb873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61a8bb873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1a8bb8735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61a8bb8735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1a8bb873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1a8bb873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1a8bb87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1a8bb87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1a8bb87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1a8bb87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1a8bb87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1a8bb87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1a8bb87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1a8bb87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1a8bb87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1a8bb87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1a8bb873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61a8bb873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5c5400b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5c5400b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tychen17/The-Product-Recommendation-for-H-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i.org/10.1109/icccbda.2019.8725694" TargetMode="External"/><Relationship Id="rId4" Type="http://schemas.openxmlformats.org/officeDocument/2006/relationships/hyperlink" Target="https://doi.org/10.1109/icccbda.2019.8725694" TargetMode="External"/><Relationship Id="rId5" Type="http://schemas.openxmlformats.org/officeDocument/2006/relationships/hyperlink" Target="https://www.digitalcommerce360.com/article/us-ecommerce-sales/" TargetMode="External"/><Relationship Id="rId6" Type="http://schemas.openxmlformats.org/officeDocument/2006/relationships/hyperlink" Target="https://www.digitalcommerce360.com/article/us-ecommerce-sales/" TargetMode="External"/><Relationship Id="rId7" Type="http://schemas.openxmlformats.org/officeDocument/2006/relationships/hyperlink" Target="https://towardsdatascience.com/prototyping-a-recommender-system-step-by-step-part-2-alternating-least-square-als-matrix-4a76c58714a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competitions/h-and-m-personalized-fashion-recommendations/data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Product Recommendation for H&amp;M</a:t>
            </a:r>
            <a:endParaRPr sz="39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9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Course: BIA 679</a:t>
            </a:r>
            <a:endParaRPr sz="59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Dr. Mohammad Nikouei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 model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the PySpark to design the model</a:t>
            </a:r>
            <a:endParaRPr b="1"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Alternating Least Squares (ALS) is a matrix factorization algorithm that runs in parallel (Liao, 2018)</a:t>
            </a:r>
            <a:endParaRPr b="1" sz="1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25" y="3216772"/>
            <a:ext cx="7014576" cy="7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1670125" y="4206675"/>
            <a:ext cx="50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(Apache Flink 1.2 Documentation, 2022)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building:</a:t>
            </a:r>
            <a:endParaRPr b="1" sz="1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Continuing the model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 &amp; Test data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Debugging</a:t>
            </a: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Evaluating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https://github.com/tychen17/The-Product-Recommendation-for-H-M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Zhao, Xuesong. “A Study on e-Commerce Recommender System Based on Big Data.” </a:t>
            </a:r>
            <a:r>
              <a:rPr i="1" lang="en" sz="1100">
                <a:solidFill>
                  <a:schemeClr val="dk1"/>
                </a:solidFill>
              </a:rPr>
              <a:t>2019 IEEE 4th International Conference on Cloud Computing and Big Data Analysis (ICCCBDA)</a:t>
            </a:r>
            <a:r>
              <a:rPr lang="en" sz="1100">
                <a:solidFill>
                  <a:schemeClr val="dk1"/>
                </a:solidFill>
              </a:rPr>
              <a:t>, 2019,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https://doi.org/10.1109/icccbda.2019.8725694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Jessica Young | Feb 18, 2022, et al. “US Ecommerce Grows 14.2% in 2021.” </a:t>
            </a:r>
            <a:r>
              <a:rPr i="1" lang="en" sz="1100">
                <a:solidFill>
                  <a:schemeClr val="dk1"/>
                </a:solidFill>
              </a:rPr>
              <a:t>Digital Commerce 360</a:t>
            </a:r>
            <a:r>
              <a:rPr lang="en" sz="1100">
                <a:solidFill>
                  <a:schemeClr val="dk1"/>
                </a:solidFill>
              </a:rPr>
              <a:t>, 16 Sept. 2022,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https://www.digitalcommerce360.com/article/us-ecommerce-sales/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“H&amp;M Personalized Fashion Recommendations.” </a:t>
            </a:r>
            <a:r>
              <a:rPr i="1" lang="en" sz="1100">
                <a:solidFill>
                  <a:schemeClr val="dk1"/>
                </a:solidFill>
              </a:rPr>
              <a:t>Kaggle</a:t>
            </a:r>
            <a:r>
              <a:rPr lang="en" sz="1100">
                <a:solidFill>
                  <a:schemeClr val="dk1"/>
                </a:solidFill>
              </a:rPr>
              <a:t>, https://www.kaggle.com/competitions/h-and-m-personalized-fashion-recommendations/data.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Liao, Kevin. “Prototyping a Recommender System Step by Step Part 2: Alternating Least Square (ALS) Matrix Factorization in Collaborative Filtering.” Medium, Towards Data Science, 19 Nov. 2018,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https://towardsdatascience.com/prototyping-a-recommender-system-step-by-step-part-2-alternating-least-square-als-matrix-4a76c58714a1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“Alternating Least Squares.” Apache Flink 1.2 Documentation: Alternating Least Squares, 19 Oct. 2022, https://nightlies.apache.org/flink/flink-docs-release-1.2/dev/libs/ml/als.html.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1448450" y="209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Thank you</a:t>
            </a:r>
            <a:endParaRPr sz="3620"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533200"/>
            <a:ext cx="8520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Goal: Provide product recommendations based on customer purchase intentions for clothing or shopping sites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Describe: 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Predict consumer purchases with a dataset of consumer purchase records published on Kaggle by H&amp;M. Models can provide companies with products that consumers are likely to buy. Therefore, online shopping platforms can provide recommendations to consumers based on the results of the model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Software: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Spark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157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Project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461650" y="1289925"/>
            <a:ext cx="6711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https://www.kaggle.com/competitions/h-and-m-personalized-fashion-recommendations/data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350" y="2244900"/>
            <a:ext cx="4082401" cy="26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50" y="2638625"/>
            <a:ext cx="4475701" cy="21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426" y="222250"/>
            <a:ext cx="6828201" cy="38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4183250" y="4238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design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&amp; Understanding Data</a:t>
            </a:r>
            <a:endParaRPr/>
          </a:p>
        </p:txBody>
      </p:sp>
      <p:graphicFrame>
        <p:nvGraphicFramePr>
          <p:cNvPr id="118" name="Google Shape;118;p18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{D2E85398-2924-45C5-A0FF-EE98BD89E3CD}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Intro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Columns of Articles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 </a:t>
                      </a:r>
                      <a:r>
                        <a:rPr lang="en"/>
                        <a:t>variables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36.14MB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Columns of Customer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</a:t>
                      </a:r>
                      <a:r>
                        <a:rPr lang="en"/>
                        <a:t>variables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207.14MB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05k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19"/>
          <p:cNvGraphicFramePr/>
          <p:nvPr/>
        </p:nvGraphicFramePr>
        <p:xfrm>
          <a:off x="1120775" y="963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{B9A3B7C2-BE36-4795-A8F4-411F51192866}</a:tableStyleId>
              </a:tblPr>
              <a:tblGrid>
                <a:gridCol w="1007625"/>
                <a:gridCol w="17768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article_id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article 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code of product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prod_name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name of product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product_type_no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number of product type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" name="Google Shape;124;p19"/>
          <p:cNvSpPr txBox="1"/>
          <p:nvPr/>
        </p:nvSpPr>
        <p:spPr>
          <a:xfrm>
            <a:off x="1013013" y="40534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Columns of articles</a:t>
            </a:r>
            <a:endParaRPr/>
          </a:p>
        </p:txBody>
      </p:sp>
      <p:graphicFrame>
        <p:nvGraphicFramePr>
          <p:cNvPr id="125" name="Google Shape;125;p19"/>
          <p:cNvGraphicFramePr/>
          <p:nvPr/>
        </p:nvGraphicFramePr>
        <p:xfrm>
          <a:off x="5087950" y="48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{B9A3B7C2-BE36-4795-A8F4-411F51192866}</a:tableStyleId>
              </a:tblPr>
              <a:tblGrid>
                <a:gridCol w="1490250"/>
                <a:gridCol w="1383125"/>
              </a:tblGrid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customer_id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 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 or not active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club_member_status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status of club member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fashion_news_frequency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frequency of fashion news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 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postal_code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customer’s postal 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" name="Google Shape;126;p19"/>
          <p:cNvSpPr txBox="1"/>
          <p:nvPr/>
        </p:nvSpPr>
        <p:spPr>
          <a:xfrm>
            <a:off x="5294500" y="44227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Columns of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88" y="73600"/>
            <a:ext cx="713503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2709975" y="1222050"/>
            <a:ext cx="1412700" cy="1239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</a:t>
            </a:r>
            <a:r>
              <a:rPr lang="en"/>
              <a:t>ew?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EDA</a:t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Update the EDA</a:t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Modeling </a:t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Learning the Spark</a:t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Try to use Spark for the project</a:t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Building a ALS model</a:t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